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73" autoAdjust="0"/>
    <p:restoredTop sz="94660"/>
  </p:normalViewPr>
  <p:slideViewPr>
    <p:cSldViewPr snapToGrid="0">
      <p:cViewPr>
        <p:scale>
          <a:sx n="140" d="100"/>
          <a:sy n="140" d="100"/>
        </p:scale>
        <p:origin x="-192" y="-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266F-09A3-4B86-9340-C8C7B408E7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7B5F25-0B35-426E-96B9-14C40D91F0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2FAE5-2805-4EE8-9F11-52B8F7804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5270E-8CA9-4731-AF8B-9120B2ACE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D133B-984D-4E40-8130-46FDB659B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959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D8F3-C235-48C8-99C0-690B61CCC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F4D276-33BB-4D0F-8376-0126159F5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746AC-ED03-4CC8-BC79-93DC70D2D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4EA1D-3159-4AB1-ADE8-0132ACF24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2297A-E2F1-4EF0-8F86-B05EF1A2D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435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D88C04-BA26-4A38-9A9B-770714AA34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65182-0109-48F8-881C-78130544DB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23479B-E28C-454A-8AA5-5E31B630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D57654-8942-49F5-9329-F06DCCE32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98832-CB27-4269-B7B5-EA4BEE772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2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1BBA-AF83-4489-94E3-17BD4E0F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5C88E-C686-4E5C-B68A-83E164E31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FA016-71BF-454F-A410-B392CFAA0C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38F8E3-DB9D-4106-9924-3E5D703A1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7AA43-18FB-42C5-BEC2-6B7EFC56E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757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F27F-B8AA-4331-9824-37FE151DB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2D647-B2D2-4892-8E8A-CC4C61F91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A47C6E-D21C-4384-B954-2E0B2BEBD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190430-E6C6-4C7A-A18F-0BEBD39E3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C7C4A-E4D6-4ED6-9280-B8F6F222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315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41EED-C979-467E-85D7-4DC48B516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35BE4B-755C-469F-BCF2-B491406E4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EF737A-0B75-4F33-97DD-3A72FCF71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3CC37A-911F-40A6-B283-D5379F3ED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FCD518-282C-475A-AF49-D6EE4CDA9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6245B5-15B5-4D30-A621-00510DF6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47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7FB8-F71D-4AA5-BE9D-066C71F35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071B94-7AB7-4E0B-9CF1-D3863E31B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21093-9218-4339-8715-62F33DC77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62F11-ACCB-4835-8A84-C92767ECCB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4FD10A-61A7-45EC-A19F-FD73A7802C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E38689-0B1D-4854-A8EA-EB7DE1D8A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6C449B-9B71-4AFD-81D4-E8DC02C6D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E7B6B8-9F6F-4838-9978-A3DDD76B2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53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649ED-128C-46FA-BF04-BB79D6A3C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43FC71-790A-44FF-B226-350ADE55D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6E9FCF-82E8-43A0-82A9-E02DA546F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3E7EB7-9BBD-47BD-B042-4F090A30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742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DCAE1D-18E3-422F-9B0A-331FDB83D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D91F7D-1529-448B-BBF2-F428F6D30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6FF70-6495-4746-9AC0-1EB616FE7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30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6F98A-D47E-46BE-A98B-C7ED8DA93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C8466-1295-4253-A1EA-342F9B4F6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78067-2B4C-4D0F-A389-8F34E77B3E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233A8-E537-4FB7-A6C2-D5631AC6D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D6EB4-6CBE-43E1-AE7B-5BD318AC0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7B6FC-3CB2-48ED-9FB8-8927B7DF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245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8194D-76D7-4FB8-985D-5534BFC60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54FA2D-7958-44D4-BBB9-E0D8C5FB82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16C9A6-33A3-4E9E-B5FB-56BEEBC8F7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B4BA4C-36D5-4AAE-9A88-0A33FAD56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4D2B8-6CF3-4FE9-9330-EA99C6C1D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1E6BC0-33A8-4FAC-9110-A70CFA2FAE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845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E0EEAF-87BF-4699-8DB7-1E55418C4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241E8C-E64C-41CE-859A-0FADE9B96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9C2D6-54B4-480B-B004-F4EBF25CB6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D57C16-7FEE-45AC-8D2E-06491F89FB9B}" type="datetimeFigureOut">
              <a:rPr lang="en-US" smtClean="0"/>
              <a:t>7/27/2021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85F623-AD9F-4EF3-A01A-0182784657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F9529-A04C-4A1C-9908-AEC57C4A0A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C64B0-4B56-47AB-8324-0D60F1206E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15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5F72F9C-9914-4972-A44C-5428853850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1183" y="1039529"/>
            <a:ext cx="11554269" cy="560915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7EBC63A-96A2-4E1B-85B8-DDB7D59065DE}"/>
              </a:ext>
            </a:extLst>
          </p:cNvPr>
          <p:cNvCxnSpPr/>
          <p:nvPr/>
        </p:nvCxnSpPr>
        <p:spPr>
          <a:xfrm>
            <a:off x="198783" y="6599583"/>
            <a:ext cx="111121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EA755F8-1446-4EB0-A61F-4AAFE07368F0}"/>
              </a:ext>
            </a:extLst>
          </p:cNvPr>
          <p:cNvSpPr txBox="1"/>
          <p:nvPr/>
        </p:nvSpPr>
        <p:spPr>
          <a:xfrm>
            <a:off x="9531067" y="6155141"/>
            <a:ext cx="197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Subsidy threshold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AEB5806-A8AF-4ECF-83A7-8F0E8EE0D89D}"/>
              </a:ext>
            </a:extLst>
          </p:cNvPr>
          <p:cNvCxnSpPr/>
          <p:nvPr/>
        </p:nvCxnSpPr>
        <p:spPr>
          <a:xfrm>
            <a:off x="2247441" y="209320"/>
            <a:ext cx="0" cy="651096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6B28DCF-B316-41B0-818B-5F18040BB05C}"/>
              </a:ext>
            </a:extLst>
          </p:cNvPr>
          <p:cNvSpPr txBox="1"/>
          <p:nvPr/>
        </p:nvSpPr>
        <p:spPr>
          <a:xfrm>
            <a:off x="1685398" y="6535903"/>
            <a:ext cx="1365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(1mil)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2970BB-E4E1-456A-859C-788C54CA8CC5}"/>
              </a:ext>
            </a:extLst>
          </p:cNvPr>
          <p:cNvSpPr txBox="1"/>
          <p:nvPr/>
        </p:nvSpPr>
        <p:spPr>
          <a:xfrm>
            <a:off x="3401566" y="6531004"/>
            <a:ext cx="892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(2mil)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C2B7481-F94F-4E23-ADAC-33736A402782}"/>
              </a:ext>
            </a:extLst>
          </p:cNvPr>
          <p:cNvSpPr txBox="1"/>
          <p:nvPr/>
        </p:nvSpPr>
        <p:spPr>
          <a:xfrm>
            <a:off x="7995295" y="6524473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(5mil)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71E95-AAE0-4228-9883-496BC41FDDA7}"/>
              </a:ext>
            </a:extLst>
          </p:cNvPr>
          <p:cNvSpPr txBox="1"/>
          <p:nvPr/>
        </p:nvSpPr>
        <p:spPr>
          <a:xfrm>
            <a:off x="4839580" y="6532696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(3mil)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E3B10CC-AB8F-44E2-AAB9-61F7D047F8F8}"/>
              </a:ext>
            </a:extLst>
          </p:cNvPr>
          <p:cNvSpPr txBox="1"/>
          <p:nvPr/>
        </p:nvSpPr>
        <p:spPr>
          <a:xfrm>
            <a:off x="6302489" y="6530035"/>
            <a:ext cx="792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(4mil)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D518B9-0E15-41ED-BD3F-1A9B36977A34}"/>
              </a:ext>
            </a:extLst>
          </p:cNvPr>
          <p:cNvSpPr txBox="1"/>
          <p:nvPr/>
        </p:nvSpPr>
        <p:spPr>
          <a:xfrm>
            <a:off x="9514657" y="6524473"/>
            <a:ext cx="10024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(7.5mil)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6623E2-E254-4CE3-A73E-2E096F18D122}"/>
              </a:ext>
            </a:extLst>
          </p:cNvPr>
          <p:cNvSpPr txBox="1"/>
          <p:nvPr/>
        </p:nvSpPr>
        <p:spPr>
          <a:xfrm>
            <a:off x="176748" y="6532696"/>
            <a:ext cx="1365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Pre-merger</a:t>
            </a:r>
          </a:p>
        </p:txBody>
      </p:sp>
    </p:spTree>
    <p:extLst>
      <p:ext uri="{BB962C8B-B14F-4D97-AF65-F5344CB8AC3E}">
        <p14:creationId xmlns:p14="http://schemas.microsoft.com/office/powerpoint/2010/main" val="49695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">
            <a:extLst>
              <a:ext uri="{FF2B5EF4-FFF2-40B4-BE49-F238E27FC236}">
                <a16:creationId xmlns:a16="http://schemas.microsoft.com/office/drawing/2014/main" id="{FADEDF29-0DED-44C2-8205-6C9EBE96D4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8182" y="955643"/>
            <a:ext cx="11849073" cy="575226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DAA544C-C0FD-4E79-BB17-226C41DCECE6}"/>
              </a:ext>
            </a:extLst>
          </p:cNvPr>
          <p:cNvCxnSpPr/>
          <p:nvPr/>
        </p:nvCxnSpPr>
        <p:spPr>
          <a:xfrm>
            <a:off x="198783" y="6566532"/>
            <a:ext cx="1111210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845D17C-48AD-4C09-9135-479B7E4079F8}"/>
              </a:ext>
            </a:extLst>
          </p:cNvPr>
          <p:cNvSpPr txBox="1"/>
          <p:nvPr/>
        </p:nvSpPr>
        <p:spPr>
          <a:xfrm>
            <a:off x="9753536" y="6172364"/>
            <a:ext cx="1972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Subsidy amount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A222D6-267F-4A65-A20E-EB3E3022727C}"/>
              </a:ext>
            </a:extLst>
          </p:cNvPr>
          <p:cNvCxnSpPr/>
          <p:nvPr/>
        </p:nvCxnSpPr>
        <p:spPr>
          <a:xfrm>
            <a:off x="7031475" y="181378"/>
            <a:ext cx="0" cy="6510969"/>
          </a:xfrm>
          <a:prstGeom prst="line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CAED6C7-A09F-4348-8A1D-A9268792885A}"/>
              </a:ext>
            </a:extLst>
          </p:cNvPr>
          <p:cNvSpPr txBox="1"/>
          <p:nvPr/>
        </p:nvSpPr>
        <p:spPr>
          <a:xfrm>
            <a:off x="6201540" y="6523245"/>
            <a:ext cx="2166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(1: baseline)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549FCB7-81DC-4164-93FE-6A5D16A37BC4}"/>
              </a:ext>
            </a:extLst>
          </p:cNvPr>
          <p:cNvSpPr txBox="1"/>
          <p:nvPr/>
        </p:nvSpPr>
        <p:spPr>
          <a:xfrm>
            <a:off x="8149208" y="6521142"/>
            <a:ext cx="4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AA6CA32-F234-48CE-BDA6-08D07D68992D}"/>
              </a:ext>
            </a:extLst>
          </p:cNvPr>
          <p:cNvSpPr txBox="1"/>
          <p:nvPr/>
        </p:nvSpPr>
        <p:spPr>
          <a:xfrm>
            <a:off x="9444377" y="6523245"/>
            <a:ext cx="432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6C8711E-80FE-4423-8034-FDF41E76C68E}"/>
              </a:ext>
            </a:extLst>
          </p:cNvPr>
          <p:cNvSpPr txBox="1"/>
          <p:nvPr/>
        </p:nvSpPr>
        <p:spPr>
          <a:xfrm>
            <a:off x="4309828" y="6518698"/>
            <a:ext cx="516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05C6D87-0CAA-4279-885B-BFD9C3975F4F}"/>
              </a:ext>
            </a:extLst>
          </p:cNvPr>
          <p:cNvSpPr txBox="1"/>
          <p:nvPr/>
        </p:nvSpPr>
        <p:spPr>
          <a:xfrm>
            <a:off x="5439748" y="6521142"/>
            <a:ext cx="61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0.75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13A5CD-7992-4465-B5CA-8D6C3EE02BF6}"/>
              </a:ext>
            </a:extLst>
          </p:cNvPr>
          <p:cNvSpPr txBox="1"/>
          <p:nvPr/>
        </p:nvSpPr>
        <p:spPr>
          <a:xfrm>
            <a:off x="1744538" y="6521142"/>
            <a:ext cx="556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D8427B-CCA8-4BE7-9E53-DA38FA5F3D72}"/>
              </a:ext>
            </a:extLst>
          </p:cNvPr>
          <p:cNvSpPr txBox="1"/>
          <p:nvPr/>
        </p:nvSpPr>
        <p:spPr>
          <a:xfrm>
            <a:off x="2982785" y="6516860"/>
            <a:ext cx="617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0.25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AD753B-8DFD-40FB-9F68-9E4AE36F3079}"/>
              </a:ext>
            </a:extLst>
          </p:cNvPr>
          <p:cNvSpPr txBox="1"/>
          <p:nvPr/>
        </p:nvSpPr>
        <p:spPr>
          <a:xfrm>
            <a:off x="-40465" y="6544126"/>
            <a:ext cx="1571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Pre-merger (0)</a:t>
            </a:r>
          </a:p>
        </p:txBody>
      </p:sp>
    </p:spTree>
    <p:extLst>
      <p:ext uri="{BB962C8B-B14F-4D97-AF65-F5344CB8AC3E}">
        <p14:creationId xmlns:p14="http://schemas.microsoft.com/office/powerpoint/2010/main" val="1941276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555A4B7-9E3F-4789-9E26-2BBC4A3B6D94}"/>
              </a:ext>
            </a:extLst>
          </p:cNvPr>
          <p:cNvSpPr/>
          <p:nvPr/>
        </p:nvSpPr>
        <p:spPr>
          <a:xfrm>
            <a:off x="2456761" y="2093207"/>
            <a:ext cx="2379643" cy="91439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Bulk Shipping</a:t>
            </a:r>
          </a:p>
          <a:p>
            <a:pPr algn="ctr"/>
            <a:r>
              <a:rPr lang="en-US" dirty="0"/>
              <a:t>Homogenous Cargoes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1B9F8E-6E2D-4DBA-9C0B-3823A5C259A8}"/>
              </a:ext>
            </a:extLst>
          </p:cNvPr>
          <p:cNvSpPr/>
          <p:nvPr/>
        </p:nvSpPr>
        <p:spPr>
          <a:xfrm>
            <a:off x="7036108" y="2093207"/>
            <a:ext cx="2379643" cy="914398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Specialized Shipping</a:t>
            </a:r>
          </a:p>
          <a:p>
            <a:pPr algn="ctr"/>
            <a:r>
              <a:rPr lang="en-US" dirty="0"/>
              <a:t>Specialized Cargoes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D70FE6F-D225-4CF5-842C-06F43F4B0EB3}"/>
              </a:ext>
            </a:extLst>
          </p:cNvPr>
          <p:cNvSpPr/>
          <p:nvPr/>
        </p:nvSpPr>
        <p:spPr>
          <a:xfrm>
            <a:off x="1788406" y="3428998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Liner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8083DA-4800-484D-8F91-1A0E502105E5}"/>
              </a:ext>
            </a:extLst>
          </p:cNvPr>
          <p:cNvSpPr/>
          <p:nvPr/>
        </p:nvSpPr>
        <p:spPr>
          <a:xfrm>
            <a:off x="3885282" y="3428999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Tramper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FB5769F9-804A-4248-B659-524CE9510D3A}"/>
              </a:ext>
            </a:extLst>
          </p:cNvPr>
          <p:cNvSpPr/>
          <p:nvPr/>
        </p:nvSpPr>
        <p:spPr>
          <a:xfrm>
            <a:off x="6304804" y="3428997"/>
            <a:ext cx="1584592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Tanker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35894E60-05F3-4EFD-98C3-41FD779C22D5}"/>
              </a:ext>
            </a:extLst>
          </p:cNvPr>
          <p:cNvSpPr/>
          <p:nvPr/>
        </p:nvSpPr>
        <p:spPr>
          <a:xfrm>
            <a:off x="8373618" y="3428997"/>
            <a:ext cx="1997726" cy="739965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Specialized</a:t>
            </a:r>
          </a:p>
          <a:p>
            <a:pPr algn="ctr"/>
            <a:r>
              <a:rPr lang="en-US" dirty="0"/>
              <a:t>(Ore, Timber,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FEAEB3F-824B-4179-9087-25818924DEC6}"/>
              </a:ext>
            </a:extLst>
          </p:cNvPr>
          <p:cNvSpPr/>
          <p:nvPr/>
        </p:nvSpPr>
        <p:spPr>
          <a:xfrm rot="19134033">
            <a:off x="1874303" y="2843274"/>
            <a:ext cx="616945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E4C2D9A6-6705-438A-81B4-307471DF427C}"/>
              </a:ext>
            </a:extLst>
          </p:cNvPr>
          <p:cNvSpPr/>
          <p:nvPr/>
        </p:nvSpPr>
        <p:spPr>
          <a:xfrm rot="19134033">
            <a:off x="6412616" y="2855000"/>
            <a:ext cx="616945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AFACA0BF-1FD1-42D0-9D88-7D1C0197BB8B}"/>
              </a:ext>
            </a:extLst>
          </p:cNvPr>
          <p:cNvSpPr/>
          <p:nvPr/>
        </p:nvSpPr>
        <p:spPr>
          <a:xfrm rot="13561409">
            <a:off x="4777460" y="2849137"/>
            <a:ext cx="583210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B4C5DC35-FBED-4EA5-91EF-714A51A8324A}"/>
              </a:ext>
            </a:extLst>
          </p:cNvPr>
          <p:cNvSpPr/>
          <p:nvPr/>
        </p:nvSpPr>
        <p:spPr>
          <a:xfrm rot="13561409">
            <a:off x="9483777" y="2860863"/>
            <a:ext cx="583210" cy="4367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979CBFA-4135-46DF-AF20-00C98117BF33}"/>
              </a:ext>
            </a:extLst>
          </p:cNvPr>
          <p:cNvSpPr/>
          <p:nvPr/>
        </p:nvSpPr>
        <p:spPr>
          <a:xfrm>
            <a:off x="1674564" y="1905918"/>
            <a:ext cx="8710672" cy="1233889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10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59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ohtani suguru</dc:creator>
  <cp:lastModifiedBy>大谷 克</cp:lastModifiedBy>
  <cp:revision>15</cp:revision>
  <dcterms:created xsi:type="dcterms:W3CDTF">2021-05-10T19:52:01Z</dcterms:created>
  <dcterms:modified xsi:type="dcterms:W3CDTF">2021-07-28T00:05:38Z</dcterms:modified>
</cp:coreProperties>
</file>

<file path=docProps/thumbnail.jpeg>
</file>